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9" d="100"/>
          <a:sy n="89" d="100"/>
        </p:scale>
        <p:origin x="6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05/23/17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05/23/17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05/23/17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05/23/17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05/23/17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05/23/17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05/23/17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05/23/17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05/23/17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05/23/17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ja-JP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05/23/17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/>
              <a:t>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05/23/17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kumimoji="1"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kumimoji="1"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kumimoji="1"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umimoji="1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アニラジ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				</a:t>
            </a:r>
            <a:r>
              <a:rPr kumimoji="1" lang="ja-JP" altLang="en-US" dirty="0"/>
              <a:t>チュンイー・シュー</a:t>
            </a:r>
          </a:p>
        </p:txBody>
      </p:sp>
    </p:spTree>
    <p:extLst>
      <p:ext uri="{BB962C8B-B14F-4D97-AF65-F5344CB8AC3E}">
        <p14:creationId xmlns:p14="http://schemas.microsoft.com/office/powerpoint/2010/main" val="7623934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アニラジとは？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5997388" cy="3022899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アニメやゲームなどの関連情報を伝わる</a:t>
            </a:r>
            <a:endParaRPr kumimoji="1" lang="en-US" altLang="ja-JP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ja-JP" altLang="en-US" dirty="0"/>
              <a:t>アニメラジオの略称</a:t>
            </a:r>
            <a:endParaRPr lang="en-US" altLang="ja-JP" dirty="0"/>
          </a:p>
          <a:p>
            <a:r>
              <a:rPr lang="ja-JP" altLang="en-US" dirty="0"/>
              <a:t>種類</a:t>
            </a:r>
            <a:endParaRPr lang="en-US" altLang="ja-JP" dirty="0"/>
          </a:p>
          <a:p>
            <a:pPr lvl="1"/>
            <a:r>
              <a:rPr lang="ja-JP" altLang="en-US" dirty="0"/>
              <a:t>アニメに関する情報番組</a:t>
            </a:r>
            <a:endParaRPr lang="en-US" altLang="ja-JP" dirty="0"/>
          </a:p>
          <a:p>
            <a:pPr lvl="1"/>
            <a:r>
              <a:rPr lang="ja-JP" altLang="en-US" dirty="0"/>
              <a:t>声優・アニソン歌手の雑談番組</a:t>
            </a:r>
            <a:endParaRPr lang="en-US" altLang="ja-JP" dirty="0"/>
          </a:p>
          <a:p>
            <a:r>
              <a:rPr lang="ja-JP" altLang="en-US" i="1" dirty="0"/>
              <a:t>声優がメインパーソナリティを務める</a:t>
            </a:r>
          </a:p>
          <a:p>
            <a:r>
              <a:rPr lang="ja-JP" altLang="en-US" i="1" dirty="0"/>
              <a:t>リスナーは番組内に開設されたコーナーに投稿</a:t>
            </a:r>
            <a:endParaRPr lang="en-US" altLang="ja-JP" i="1" dirty="0"/>
          </a:p>
        </p:txBody>
      </p:sp>
      <p:sp>
        <p:nvSpPr>
          <p:cNvPr id="6" name="Arrow: Right 5"/>
          <p:cNvSpPr/>
          <p:nvPr/>
        </p:nvSpPr>
        <p:spPr>
          <a:xfrm rot="10800000">
            <a:off x="5338187" y="3581124"/>
            <a:ext cx="1668026" cy="25120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36043" y="5744174"/>
            <a:ext cx="6786794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30352" lvl="1" indent="0">
              <a:buNone/>
            </a:pP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お便り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おたより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letter</a:t>
            </a:r>
          </a:p>
          <a:p>
            <a:pPr marL="530352" lvl="1" indent="0">
              <a:buNone/>
            </a:pP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開設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かいせつ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 establish</a:t>
            </a:r>
          </a:p>
          <a:p>
            <a:pPr marL="530352" lvl="1" indent="0">
              <a:buNone/>
            </a:pP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関連情報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かんれんじょうほう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 related information</a:t>
            </a:r>
            <a:endParaRPr lang="ja-JP" altLang="en-US" sz="2000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kumimoji="1" lang="ja-JP" alt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158" y="1108462"/>
            <a:ext cx="3966587" cy="446241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158" y="1116564"/>
            <a:ext cx="3994473" cy="446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591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273" y="0"/>
            <a:ext cx="9224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86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アニラジの歴史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9647" y="1761950"/>
            <a:ext cx="9601200" cy="3581400"/>
          </a:xfrm>
        </p:spPr>
        <p:txBody>
          <a:bodyPr/>
          <a:lstStyle/>
          <a:p>
            <a:r>
              <a:rPr kumimoji="1" lang="ja-JP" altLang="en-US" dirty="0"/>
              <a:t>始まり： 第一回声優ブーム</a:t>
            </a:r>
            <a:r>
              <a:rPr kumimoji="1" lang="en-US" altLang="ja-JP" dirty="0"/>
              <a:t>(</a:t>
            </a:r>
            <a:r>
              <a:rPr kumimoji="1" lang="ja-JP" altLang="en-US" dirty="0"/>
              <a:t>１９７０年代</a:t>
            </a:r>
            <a:r>
              <a:rPr kumimoji="1" lang="en-US" altLang="ja-JP" dirty="0"/>
              <a:t>)</a:t>
            </a:r>
          </a:p>
          <a:p>
            <a:r>
              <a:rPr kumimoji="1" lang="ja-JP" altLang="en-US" dirty="0"/>
              <a:t>爆発的に増えた</a:t>
            </a:r>
            <a:r>
              <a:rPr lang="ja-JP" altLang="en-US" dirty="0"/>
              <a:t>： １９９０年代</a:t>
            </a:r>
            <a:endParaRPr lang="en-US" altLang="ja-JP" dirty="0"/>
          </a:p>
          <a:p>
            <a:pPr lvl="1"/>
            <a:r>
              <a:rPr lang="ja-JP" altLang="en-US" dirty="0"/>
              <a:t>林原めぐみの</a:t>
            </a:r>
            <a:r>
              <a:rPr lang="en-US" altLang="ja-JP" dirty="0"/>
              <a:t>Tokyo</a:t>
            </a:r>
            <a:r>
              <a:rPr lang="ja-JP" altLang="en-US" dirty="0"/>
              <a:t> </a:t>
            </a:r>
            <a:r>
              <a:rPr lang="en-US" altLang="ja-JP" dirty="0"/>
              <a:t>Boogie</a:t>
            </a:r>
            <a:r>
              <a:rPr lang="ja-JP" altLang="en-US" dirty="0"/>
              <a:t> </a:t>
            </a:r>
            <a:r>
              <a:rPr lang="en-US" altLang="ja-JP" dirty="0"/>
              <a:t>Night</a:t>
            </a:r>
          </a:p>
          <a:p>
            <a:r>
              <a:rPr lang="ja-JP" altLang="en-US" dirty="0"/>
              <a:t>現在： インターネット化</a:t>
            </a:r>
            <a:endParaRPr lang="en-US" altLang="ja-JP" dirty="0"/>
          </a:p>
          <a:p>
            <a:pPr lvl="1"/>
            <a:r>
              <a:rPr lang="ja-JP" altLang="en-US" dirty="0"/>
              <a:t>文化放送 超！</a:t>
            </a:r>
            <a:r>
              <a:rPr lang="en-US" altLang="ja-JP" dirty="0"/>
              <a:t>A&amp;G+</a:t>
            </a:r>
          </a:p>
          <a:p>
            <a:pPr lvl="1"/>
            <a:r>
              <a:rPr lang="ja-JP" altLang="en-US" dirty="0"/>
              <a:t>音泉</a:t>
            </a:r>
            <a:endParaRPr lang="en-US" altLang="ja-JP" dirty="0"/>
          </a:p>
          <a:p>
            <a:pPr lvl="1"/>
            <a:r>
              <a:rPr lang="en-US" altLang="ja-JP" dirty="0" err="1"/>
              <a:t>Hibiki</a:t>
            </a:r>
            <a:r>
              <a:rPr lang="ja-JP" altLang="en-US" dirty="0"/>
              <a:t> </a:t>
            </a:r>
            <a:r>
              <a:rPr lang="en-US" altLang="ja-JP" dirty="0"/>
              <a:t>Radio</a:t>
            </a:r>
            <a:r>
              <a:rPr lang="ja-JP" altLang="en-US" dirty="0"/>
              <a:t> </a:t>
            </a:r>
            <a:r>
              <a:rPr lang="en-US" altLang="ja-JP" dirty="0"/>
              <a:t>Station</a:t>
            </a:r>
          </a:p>
          <a:p>
            <a:endParaRPr kumimoji="1" lang="ja-JP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697" y="900376"/>
            <a:ext cx="4864358" cy="3581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3049" y="4575003"/>
            <a:ext cx="3129269" cy="7683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5404" y="3654737"/>
            <a:ext cx="3124561" cy="9104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04673" y="3654737"/>
            <a:ext cx="1730382" cy="17260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6043" y="5744174"/>
            <a:ext cx="6191310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30352" lvl="1" indent="0">
              <a:buNone/>
            </a:pP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吹き替え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ふきかえ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 dub</a:t>
            </a:r>
            <a:endParaRPr lang="en-US" altLang="zh-CN" sz="2000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30352" lvl="1" indent="0">
              <a:buNone/>
            </a:pP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視聴者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しちょうしゃ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 audience</a:t>
            </a:r>
          </a:p>
          <a:p>
            <a:pPr marL="530352" lvl="1" indent="0">
              <a:buNone/>
            </a:pP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放送局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ほうそう</a:t>
            </a:r>
            <a:r>
              <a:rPr lang="ja-JP" altLang="en-US" sz="2000" dirty="0" err="1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きょく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 broadcasting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station</a:t>
            </a:r>
            <a:endParaRPr lang="ja-JP" altLang="en-US" sz="2000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2637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アニラジアワード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9170441" y="3270056"/>
            <a:ext cx="2830069" cy="21092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235" y="635680"/>
            <a:ext cx="5573275" cy="256086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6043" y="5744174"/>
            <a:ext cx="7198445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30352" lvl="1" indent="0">
              <a:buNone/>
            </a:pP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実行委員会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じっこう</a:t>
            </a:r>
            <a:r>
              <a:rPr lang="ja-JP" altLang="en-US" sz="2000" dirty="0" err="1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い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いんかい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 executive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committee</a:t>
            </a:r>
            <a:endParaRPr lang="en-US" altLang="zh-CN" sz="2000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30352" lvl="1" indent="0">
              <a:buNone/>
            </a:pP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表彰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ひょうしょう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 commendation</a:t>
            </a:r>
          </a:p>
          <a:p>
            <a:pPr marL="530352" lvl="1" indent="0">
              <a:buNone/>
            </a:pP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投票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ja-JP" altLang="en-US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とうひょう</a:t>
            </a:r>
            <a:r>
              <a:rPr lang="en-US" altLang="ja-JP" sz="2000" dirty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): vote</a:t>
            </a:r>
            <a:endParaRPr lang="ja-JP" altLang="en-US" sz="2000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kumimoji="1" lang="ja-JP" alt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5080" r="2164"/>
          <a:stretch/>
        </p:blipFill>
        <p:spPr>
          <a:xfrm>
            <a:off x="6427235" y="3270056"/>
            <a:ext cx="3014505" cy="21092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3693" y="1372412"/>
            <a:ext cx="4746624" cy="400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14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6006952"/>
              </p:ext>
            </p:extLst>
          </p:nvPr>
        </p:nvGraphicFramePr>
        <p:xfrm>
          <a:off x="2070699" y="3099947"/>
          <a:ext cx="8977464" cy="292608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3285725">
                  <a:extLst>
                    <a:ext uri="{9D8B030D-6E8A-4147-A177-3AD203B41FA5}">
                      <a16:colId xmlns:a16="http://schemas.microsoft.com/office/drawing/2014/main" val="3501103373"/>
                    </a:ext>
                  </a:extLst>
                </a:gridCol>
                <a:gridCol w="5691739">
                  <a:extLst>
                    <a:ext uri="{9D8B030D-6E8A-4147-A177-3AD203B41FA5}">
                      <a16:colId xmlns:a16="http://schemas.microsoft.com/office/drawing/2014/main" val="3229097682"/>
                    </a:ext>
                  </a:extLst>
                </a:gridCol>
              </a:tblGrid>
              <a:tr h="304262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2014</a:t>
                      </a:r>
                      <a:r>
                        <a:rPr kumimoji="1" lang="ja-JP" altLang="en-US" dirty="0"/>
                        <a:t>年</a:t>
                      </a:r>
                      <a:r>
                        <a:rPr kumimoji="1" lang="en-US" altLang="ja-JP" dirty="0"/>
                        <a:t>4</a:t>
                      </a:r>
                      <a:r>
                        <a:rPr kumimoji="1" lang="ja-JP" altLang="en-US" dirty="0"/>
                        <a:t>月</a:t>
                      </a:r>
                      <a:r>
                        <a:rPr kumimoji="1" lang="en-US" altLang="ja-JP" dirty="0"/>
                        <a:t>8</a:t>
                      </a:r>
                      <a:r>
                        <a:rPr kumimoji="1" lang="ja-JP" altLang="en-US" dirty="0"/>
                        <a:t>日～</a:t>
                      </a:r>
                      <a:r>
                        <a:rPr kumimoji="1" lang="en-US" altLang="ja-JP" dirty="0"/>
                        <a:t>7</a:t>
                      </a:r>
                      <a:r>
                        <a:rPr kumimoji="1" lang="ja-JP" altLang="en-US" dirty="0"/>
                        <a:t>月</a:t>
                      </a:r>
                      <a:r>
                        <a:rPr kumimoji="1" lang="en-US" altLang="ja-JP" dirty="0"/>
                        <a:t>8</a:t>
                      </a:r>
                      <a:r>
                        <a:rPr kumimoji="1" lang="ja-JP" altLang="en-US" dirty="0"/>
                        <a:t>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アニメと同時に</a:t>
                      </a:r>
                      <a:r>
                        <a:rPr kumimoji="1" lang="en-US" altLang="ja-JP" dirty="0"/>
                        <a:t>web</a:t>
                      </a:r>
                      <a:r>
                        <a:rPr kumimoji="1" lang="ja-JP" altLang="en-US" dirty="0"/>
                        <a:t>配信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957989"/>
                  </a:ext>
                </a:extLst>
              </a:tr>
              <a:tr h="257011">
                <a:tc gridSpan="2">
                  <a:txBody>
                    <a:bodyPr/>
                    <a:lstStyle/>
                    <a:p>
                      <a:pPr algn="l"/>
                      <a:r>
                        <a:rPr kumimoji="1" lang="ja-JP" altLang="en-US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　　　　　　　　　　　　アニメ終了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677784"/>
                  </a:ext>
                </a:extLst>
              </a:tr>
              <a:tr h="257011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2014</a:t>
                      </a:r>
                      <a:r>
                        <a:rPr kumimoji="1" lang="ja-JP" altLang="en-US" dirty="0"/>
                        <a:t>年</a:t>
                      </a:r>
                      <a:r>
                        <a:rPr kumimoji="1" lang="en-US" altLang="ja-JP" dirty="0"/>
                        <a:t>7</a:t>
                      </a:r>
                      <a:r>
                        <a:rPr kumimoji="1" lang="ja-JP" altLang="en-US" dirty="0"/>
                        <a:t>月</a:t>
                      </a:r>
                      <a:r>
                        <a:rPr kumimoji="1" lang="en-US" altLang="ja-JP" dirty="0"/>
                        <a:t>20</a:t>
                      </a:r>
                      <a:r>
                        <a:rPr kumimoji="1" lang="ja-JP" altLang="en-US" dirty="0"/>
                        <a:t>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MF</a:t>
                      </a:r>
                      <a:r>
                        <a:rPr kumimoji="1" lang="ja-JP" altLang="en-US" dirty="0"/>
                        <a:t>文庫</a:t>
                      </a:r>
                      <a:r>
                        <a:rPr kumimoji="1" lang="en-US" altLang="ja-JP" dirty="0"/>
                        <a:t>J</a:t>
                      </a:r>
                      <a:r>
                        <a:rPr kumimoji="1" lang="ja-JP" altLang="en-US" dirty="0"/>
                        <a:t> 夏の学園祭</a:t>
                      </a:r>
                      <a:r>
                        <a:rPr kumimoji="1" lang="en-US" altLang="ja-JP" dirty="0"/>
                        <a:t>2014</a:t>
                      </a:r>
                      <a:r>
                        <a:rPr kumimoji="1" lang="ja-JP" altLang="en-US" dirty="0"/>
                        <a:t> 公開収録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025968"/>
                  </a:ext>
                </a:extLst>
              </a:tr>
              <a:tr h="257011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2014</a:t>
                      </a:r>
                      <a:r>
                        <a:rPr kumimoji="1" lang="ja-JP" altLang="en-US" dirty="0"/>
                        <a:t>年</a:t>
                      </a:r>
                      <a:r>
                        <a:rPr kumimoji="1" lang="en-US" altLang="ja-JP" dirty="0"/>
                        <a:t>7</a:t>
                      </a:r>
                      <a:r>
                        <a:rPr kumimoji="1" lang="ja-JP" altLang="en-US" dirty="0"/>
                        <a:t>月</a:t>
                      </a:r>
                      <a:r>
                        <a:rPr kumimoji="1" lang="en-US" altLang="ja-JP" dirty="0"/>
                        <a:t>29</a:t>
                      </a:r>
                      <a:r>
                        <a:rPr kumimoji="1" lang="ja-JP" altLang="en-US" dirty="0"/>
                        <a:t>日～</a:t>
                      </a:r>
                      <a:r>
                        <a:rPr kumimoji="1" lang="en-US" altLang="ja-JP" dirty="0"/>
                        <a:t>12</a:t>
                      </a:r>
                      <a:r>
                        <a:rPr kumimoji="1" lang="ja-JP" altLang="en-US" dirty="0"/>
                        <a:t>日</a:t>
                      </a:r>
                      <a:r>
                        <a:rPr kumimoji="1" lang="en-US" altLang="ja-JP" dirty="0"/>
                        <a:t>30</a:t>
                      </a:r>
                      <a:r>
                        <a:rPr kumimoji="1" lang="ja-JP" altLang="en-US" dirty="0"/>
                        <a:t>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隔週で</a:t>
                      </a:r>
                      <a:r>
                        <a:rPr kumimoji="1" lang="en-US" altLang="ja-JP" dirty="0"/>
                        <a:t>web</a:t>
                      </a:r>
                      <a:r>
                        <a:rPr kumimoji="1" lang="ja-JP" altLang="en-US" dirty="0"/>
                        <a:t>配信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7103118"/>
                  </a:ext>
                </a:extLst>
              </a:tr>
              <a:tr h="290959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2015</a:t>
                      </a:r>
                      <a:r>
                        <a:rPr kumimoji="1" lang="ja-JP" altLang="en-US" dirty="0"/>
                        <a:t>年</a:t>
                      </a:r>
                      <a:r>
                        <a:rPr kumimoji="1" lang="en-US" altLang="ja-JP" dirty="0"/>
                        <a:t>5</a:t>
                      </a:r>
                      <a:r>
                        <a:rPr kumimoji="1" lang="ja-JP" altLang="en-US" dirty="0"/>
                        <a:t>月</a:t>
                      </a:r>
                      <a:r>
                        <a:rPr kumimoji="1" lang="en-US" altLang="ja-JP" dirty="0"/>
                        <a:t>12</a:t>
                      </a:r>
                      <a:r>
                        <a:rPr kumimoji="1" lang="ja-JP" altLang="en-US" dirty="0"/>
                        <a:t>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第一回「最優秀ラジオ賞」受賞。特別回が配信された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80694"/>
                  </a:ext>
                </a:extLst>
              </a:tr>
              <a:tr h="257011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2016</a:t>
                      </a:r>
                      <a:r>
                        <a:rPr kumimoji="1" lang="ja-JP" altLang="en-US" dirty="0"/>
                        <a:t>年</a:t>
                      </a:r>
                      <a:r>
                        <a:rPr kumimoji="1" lang="en-US" altLang="ja-JP" dirty="0"/>
                        <a:t>7</a:t>
                      </a:r>
                      <a:r>
                        <a:rPr kumimoji="1" lang="ja-JP" altLang="en-US" dirty="0"/>
                        <a:t>月</a:t>
                      </a:r>
                      <a:r>
                        <a:rPr kumimoji="1" lang="en-US" altLang="ja-JP" dirty="0"/>
                        <a:t>18</a:t>
                      </a:r>
                      <a:r>
                        <a:rPr kumimoji="1" lang="ja-JP" altLang="en-US" dirty="0"/>
                        <a:t>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MF</a:t>
                      </a:r>
                      <a:r>
                        <a:rPr kumimoji="1" lang="ja-JP" altLang="en-US" dirty="0"/>
                        <a:t>文庫</a:t>
                      </a:r>
                      <a:r>
                        <a:rPr kumimoji="1" lang="en-US" altLang="ja-JP" dirty="0"/>
                        <a:t>J</a:t>
                      </a:r>
                      <a:r>
                        <a:rPr kumimoji="1" lang="ja-JP" altLang="en-US" dirty="0"/>
                        <a:t> 夏の学園祭</a:t>
                      </a:r>
                      <a:r>
                        <a:rPr kumimoji="1" lang="en-US" altLang="ja-JP" dirty="0"/>
                        <a:t>2016</a:t>
                      </a:r>
                      <a:r>
                        <a:rPr kumimoji="1" lang="ja-JP" altLang="en-US" dirty="0"/>
                        <a:t> 公開収録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840231"/>
                  </a:ext>
                </a:extLst>
              </a:tr>
              <a:tr h="257011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2017</a:t>
                      </a:r>
                      <a:r>
                        <a:rPr kumimoji="1" lang="ja-JP" altLang="en-US" dirty="0"/>
                        <a:t>年</a:t>
                      </a:r>
                      <a:r>
                        <a:rPr kumimoji="1" lang="en-US" altLang="ja-JP" dirty="0"/>
                        <a:t>3</a:t>
                      </a:r>
                      <a:r>
                        <a:rPr kumimoji="1" lang="ja-JP" altLang="en-US" dirty="0"/>
                        <a:t>月</a:t>
                      </a:r>
                      <a:r>
                        <a:rPr kumimoji="1" lang="en-US" altLang="ja-JP" dirty="0"/>
                        <a:t>26</a:t>
                      </a:r>
                      <a:r>
                        <a:rPr kumimoji="1" lang="ja-JP" altLang="en-US" dirty="0"/>
                        <a:t>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Anime</a:t>
                      </a:r>
                      <a:r>
                        <a:rPr kumimoji="1" lang="ja-JP" altLang="en-US" dirty="0"/>
                        <a:t> </a:t>
                      </a:r>
                      <a:r>
                        <a:rPr kumimoji="1" lang="en-US" altLang="ja-JP" dirty="0"/>
                        <a:t>Japan</a:t>
                      </a:r>
                      <a:r>
                        <a:rPr kumimoji="1" lang="ja-JP" altLang="en-US" dirty="0"/>
                        <a:t> </a:t>
                      </a:r>
                      <a:r>
                        <a:rPr kumimoji="1" lang="en-US" altLang="ja-JP" dirty="0"/>
                        <a:t>2017</a:t>
                      </a:r>
                      <a:r>
                        <a:rPr kumimoji="1" lang="ja-JP" altLang="en-US" dirty="0"/>
                        <a:t> 公開収録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40072"/>
                  </a:ext>
                </a:extLst>
              </a:tr>
              <a:tr h="257011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2017</a:t>
                      </a:r>
                      <a:r>
                        <a:rPr kumimoji="1" lang="ja-JP" altLang="en-US" dirty="0"/>
                        <a:t>年</a:t>
                      </a:r>
                      <a:r>
                        <a:rPr kumimoji="1" lang="en-US" altLang="ja-JP" dirty="0"/>
                        <a:t>5</a:t>
                      </a:r>
                      <a:r>
                        <a:rPr kumimoji="1" lang="ja-JP" altLang="en-US" dirty="0"/>
                        <a:t>月</a:t>
                      </a:r>
                      <a:r>
                        <a:rPr kumimoji="1" lang="en-US" altLang="ja-JP" dirty="0"/>
                        <a:t>19</a:t>
                      </a:r>
                      <a:r>
                        <a:rPr kumimoji="1" lang="ja-JP" altLang="en-US" dirty="0"/>
                        <a:t>日～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期間限定で</a:t>
                      </a:r>
                      <a:r>
                        <a:rPr kumimoji="1" lang="en-US" altLang="ja-JP" dirty="0"/>
                        <a:t>web</a:t>
                      </a:r>
                      <a:r>
                        <a:rPr kumimoji="1" lang="ja-JP" altLang="en-US" dirty="0"/>
                        <a:t>配信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142671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293" y="304374"/>
            <a:ext cx="7990248" cy="2555440"/>
          </a:xfrm>
          <a:prstGeom prst="rect">
            <a:avLst/>
          </a:prstGeom>
        </p:spPr>
      </p:pic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394" y="723248"/>
            <a:ext cx="5974046" cy="4853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956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385" y="2814079"/>
            <a:ext cx="9489743" cy="97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651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ありがとうございました</a:t>
            </a:r>
            <a:endParaRPr kumimoji="1" lang="ja-JP" altLang="en-US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385387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180</TotalTime>
  <Words>191</Words>
  <Application>Microsoft Office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メイリオ</vt:lpstr>
      <vt:lpstr>华文楷体</vt:lpstr>
      <vt:lpstr>Arial</vt:lpstr>
      <vt:lpstr>Franklin Gothic Book</vt:lpstr>
      <vt:lpstr>Crop</vt:lpstr>
      <vt:lpstr>アニラジ</vt:lpstr>
      <vt:lpstr>アニラジとは？</vt:lpstr>
      <vt:lpstr>PowerPoint Presentation</vt:lpstr>
      <vt:lpstr>アニラジの歴史</vt:lpstr>
      <vt:lpstr>アニラジアワード</vt:lpstr>
      <vt:lpstr>PowerPoint Presentation</vt:lpstr>
      <vt:lpstr>PowerPoint Presentation</vt:lpstr>
      <vt:lpstr>ありがとうございました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アニラジ</dc:title>
  <dc:creator>Chongyi Xu</dc:creator>
  <cp:lastModifiedBy>Chongyi Xu</cp:lastModifiedBy>
  <cp:revision>16</cp:revision>
  <dcterms:created xsi:type="dcterms:W3CDTF">2017-05-23T08:02:41Z</dcterms:created>
  <dcterms:modified xsi:type="dcterms:W3CDTF">2017-05-24T00:24:18Z</dcterms:modified>
</cp:coreProperties>
</file>

<file path=docProps/thumbnail.jpeg>
</file>